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BFB"/>
    <a:srgbClr val="9999FF"/>
    <a:srgbClr val="7C3F99"/>
    <a:srgbClr val="43225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c.org.mx/v1/archivos/acuerdos/2023/IEC.CG.024.2023%20Programa%20Anual%20de%20Trabajo%202023.pdf" TargetMode="External"/><Relationship Id="rId5" Type="http://schemas.openxmlformats.org/officeDocument/2006/relationships/hyperlink" Target="https://iecoah.org.mx/archivos/consejo-general/acuerdos/2024/IEC.CG.045.2024%20Anexo%20PAT%202024.pdf" TargetMode="External"/><Relationship Id="rId4" Type="http://schemas.openxmlformats.org/officeDocument/2006/relationships/hyperlink" Target="https://iecoah.org.mx/v1/informe-anual-de-actividad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65, fracción XXVII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que generen por disposición jurídica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31 de agosto de 2025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Periodo que se informa: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01 al 31 de agosto de 2025</a:t>
            </a:r>
          </a:p>
          <a:p>
            <a:endParaRPr lang="es-MX" sz="1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219200" y="1088174"/>
            <a:ext cx="5558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Informe anual de actividades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522514" y="2418284"/>
            <a:ext cx="6952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Art. 326 del Código Electoral para el Estado de Coahuila de Zaragoza. Art. 32 del Reglamento interior del Instituto Electoral de Coahuila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05B164A-F177-0EFF-3A12-DF6A0C67DAD1}"/>
              </a:ext>
            </a:extLst>
          </p:cNvPr>
          <p:cNvSpPr txBox="1"/>
          <p:nvPr/>
        </p:nvSpPr>
        <p:spPr>
          <a:xfrm>
            <a:off x="1219200" y="4278002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8ED5814-4323-0A41-A5E0-E1FD78572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89018"/>
              </p:ext>
            </p:extLst>
          </p:nvPr>
        </p:nvGraphicFramePr>
        <p:xfrm>
          <a:off x="643427" y="3954259"/>
          <a:ext cx="6831430" cy="258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21">
                  <a:extLst>
                    <a:ext uri="{9D8B030D-6E8A-4147-A177-3AD203B41FA5}">
                      <a16:colId xmlns:a16="http://schemas.microsoft.com/office/drawing/2014/main" val="3275219680"/>
                    </a:ext>
                  </a:extLst>
                </a:gridCol>
                <a:gridCol w="5174109">
                  <a:extLst>
                    <a:ext uri="{9D8B030D-6E8A-4147-A177-3AD203B41FA5}">
                      <a16:colId xmlns:a16="http://schemas.microsoft.com/office/drawing/2014/main" val="267304746"/>
                    </a:ext>
                  </a:extLst>
                </a:gridCol>
              </a:tblGrid>
              <a:tr h="755351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https://iecoah.org.mx/v1/informe-anual-de-actividades/</a:t>
                      </a:r>
                      <a:endParaRPr lang="es-MX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42460"/>
                  </a:ext>
                </a:extLst>
              </a:tr>
              <a:tr h="437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hlinkClick r:id="rId5"/>
                        </a:rPr>
                        <a:t>https://iecoah.org.mx/archivos/consejo-general/acuerdos/2024/IEC.CG.045.2024%20Anexo%20PAT%202024.pdf</a:t>
                      </a:r>
                      <a:r>
                        <a:rPr lang="es-MX" dirty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09933"/>
                  </a:ext>
                </a:extLst>
              </a:tr>
              <a:tr h="43762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2023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hlinkClick r:id="rId6"/>
                        </a:rPr>
                        <a:t>https://iec.org.mx/v1/archivos//acuerdos/2023/IEC.CG.024.2023%20Programa%20Anual%20de%20Trabajo%202023.pdf</a:t>
                      </a:r>
                      <a:r>
                        <a:rPr lang="es-MX" dirty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20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</TotalTime>
  <Words>135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148</cp:revision>
  <cp:lastPrinted>2016-02-08T17:12:47Z</cp:lastPrinted>
  <dcterms:created xsi:type="dcterms:W3CDTF">2016-01-18T17:46:42Z</dcterms:created>
  <dcterms:modified xsi:type="dcterms:W3CDTF">2025-09-04T19:26:11Z</dcterms:modified>
</cp:coreProperties>
</file>